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58" r:id="rId3"/>
    <p:sldId id="259" r:id="rId4"/>
    <p:sldId id="260" r:id="rId5"/>
    <p:sldId id="261" r:id="rId6"/>
    <p:sldId id="263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3714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105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804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253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4431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5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66270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9383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147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6496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1230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5981F-ADA7-4519-9DD3-AF57FD792E1C}" type="datetimeFigureOut">
              <a:rPr lang="hr-HR" smtClean="0"/>
              <a:t>25.3.2019.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5B51D-FE9B-4B19-86B8-40A6490B3BE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871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000" b="1" dirty="0" smtClean="0">
                <a:solidFill>
                  <a:schemeClr val="accent4">
                    <a:lumMod val="75000"/>
                  </a:schemeClr>
                </a:solidFill>
              </a:rPr>
              <a:t>Ljubičasti dan</a:t>
            </a:r>
            <a:endParaRPr lang="hr-HR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7851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3794" y="273050"/>
            <a:ext cx="3902075" cy="5853113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26. ožujka je “ljubičasti dan”, dan kad se širom svijeta ljubičastom bojom iskazuje solidarnost s osobama koje imaju epilepsiju.</a:t>
            </a:r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19762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57926" y="0"/>
            <a:ext cx="6886063" cy="1600200"/>
          </a:xfrm>
        </p:spPr>
        <p:txBody>
          <a:bodyPr>
            <a:normAutofit/>
          </a:bodyPr>
          <a:lstStyle/>
          <a:p>
            <a:r>
              <a:rPr lang="hr-HR" sz="4800" dirty="0" smtClean="0">
                <a:solidFill>
                  <a:schemeClr val="accent4">
                    <a:lumMod val="75000"/>
                  </a:schemeClr>
                </a:solidFill>
              </a:rPr>
              <a:t>Što je epilepsija?</a:t>
            </a:r>
            <a:endParaRPr lang="hr-HR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0826" y="1310168"/>
            <a:ext cx="6286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7126" y="2021983"/>
            <a:ext cx="4739426" cy="4104183"/>
          </a:xfrm>
        </p:spPr>
        <p:txBody>
          <a:bodyPr>
            <a:normAutofit fontScale="92500" lnSpcReduction="20000"/>
          </a:bodyPr>
          <a:lstStyle/>
          <a:p>
            <a:r>
              <a:rPr lang="hr-HR" sz="3200" dirty="0"/>
              <a:t>Epilepsija je poremećaj karakteriziran sklonošću ponavljanim napadajima koji mogu dovesti do gubitka budnosti ili svijesti, poremećaja kretanja, osjeta (uključujući vid, sluh i okus), autonomnih funkcija, raspoloženja i mentalnih funkcija.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99969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66670" y="262879"/>
            <a:ext cx="3889419" cy="1447800"/>
          </a:xfrm>
        </p:spPr>
        <p:txBody>
          <a:bodyPr>
            <a:normAutofit fontScale="90000"/>
          </a:bodyPr>
          <a:lstStyle/>
          <a:p>
            <a:r>
              <a:rPr lang="hr-HR" sz="4800" dirty="0" smtClean="0">
                <a:solidFill>
                  <a:schemeClr val="accent4">
                    <a:lumMod val="75000"/>
                  </a:schemeClr>
                </a:solidFill>
              </a:rPr>
              <a:t>Što je </a:t>
            </a:r>
            <a:r>
              <a:rPr lang="hr-HR" sz="4800" dirty="0" smtClean="0">
                <a:solidFill>
                  <a:schemeClr val="accent4">
                    <a:lumMod val="75000"/>
                  </a:schemeClr>
                </a:solidFill>
              </a:rPr>
              <a:t>uzrok</a:t>
            </a:r>
            <a:br>
              <a:rPr lang="hr-HR" sz="48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hr-HR" sz="4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r-HR" sz="4800" dirty="0" smtClean="0">
                <a:solidFill>
                  <a:schemeClr val="accent4">
                    <a:lumMod val="75000"/>
                  </a:schemeClr>
                </a:solidFill>
              </a:rPr>
              <a:t>epilepsije?</a:t>
            </a:r>
            <a:endParaRPr lang="hr-HR" sz="4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0142" y="1603877"/>
            <a:ext cx="6815137" cy="468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244699" y="1880315"/>
            <a:ext cx="4584877" cy="4340181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brojni 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poremećaji središnjeg živčanog sustava 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(prirođeni poremećaji razvoja, infekcije, tumori, bolesti krvnih žila, degenerativne bolesti 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metabolički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poremećaji - poremećaji izmjene tvari, ili traume). 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dječjoj dobi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prema učestalosti, najčešći uzrok je porođajna odnosno neonatalna trauma, potom poremećaji razvoja krvnih žila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prirođena oštećenja, ozljede glave, infekcije, novotvorevine ili tumori.</a:t>
            </a:r>
            <a:endParaRPr lang="hr-H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8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4115" y="337457"/>
            <a:ext cx="9201405" cy="1447800"/>
          </a:xfrm>
        </p:spPr>
        <p:txBody>
          <a:bodyPr>
            <a:noAutofit/>
          </a:bodyPr>
          <a:lstStyle/>
          <a:p>
            <a:r>
              <a:rPr lang="hr-HR" sz="3200" dirty="0" smtClean="0">
                <a:solidFill>
                  <a:schemeClr val="accent4">
                    <a:lumMod val="75000"/>
                  </a:schemeClr>
                </a:solidFill>
              </a:rPr>
              <a:t>Kako pružiti prvu pomoć prilikom epileptičkog napada</a:t>
            </a:r>
            <a:endParaRPr lang="hr-HR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7831" y="1808956"/>
            <a:ext cx="5334000" cy="2781300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552771" y="1854557"/>
            <a:ext cx="5332873" cy="4378817"/>
          </a:xfrm>
        </p:spPr>
        <p:txBody>
          <a:bodyPr>
            <a:no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200" dirty="0"/>
              <a:t>Ukloniti iz blizine bolesnika sve predmete koji bi ga mogli ozlijediti u tijeku napadaja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200" dirty="0"/>
              <a:t>Postaviti neki mekan i ravan predmet pod glavu bolesnika (jastuk, torbu, prikladno savijen odjevni predmet)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200" dirty="0"/>
              <a:t>Otkopčati bolesniku okovratnik košulje, razvezati mu kravatu, eventualno otpustiti remen hlača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hr-HR" sz="2200" dirty="0"/>
              <a:t>Nakon prestanka </a:t>
            </a:r>
            <a:r>
              <a:rPr lang="hr-HR" sz="2200" dirty="0" err="1"/>
              <a:t>konvulzija</a:t>
            </a:r>
            <a:r>
              <a:rPr lang="hr-HR" sz="2200" dirty="0"/>
              <a:t> postaviti bolesnika u tzv. bočni položaj (donja noga ispružena, donja ruka iza tijela)</a:t>
            </a:r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38035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Izradili učenici 5. –ih razreda Škole u pidžami na satu informatike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2836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</TotalTime>
  <Words>159</Words>
  <Application>Microsoft Office PowerPoint</Application>
  <PresentationFormat>Prilagođeno</PresentationFormat>
  <Paragraphs>15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7" baseType="lpstr">
      <vt:lpstr>Tema sustava Office</vt:lpstr>
      <vt:lpstr>Ljubičasti dan</vt:lpstr>
      <vt:lpstr>PowerPointova prezentacija</vt:lpstr>
      <vt:lpstr>Što je epilepsija?</vt:lpstr>
      <vt:lpstr>Što je uzrok  epilepsije?</vt:lpstr>
      <vt:lpstr>Kako pružiti prvu pomoć prilikom epileptičkog napada</vt:lpstr>
      <vt:lpstr>PowerPointova prezentacija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Ljubičasti dan</dc:title>
  <dc:creator>Učitelj</dc:creator>
  <cp:lastModifiedBy>Zlatica</cp:lastModifiedBy>
  <cp:revision>11</cp:revision>
  <dcterms:created xsi:type="dcterms:W3CDTF">2019-03-25T13:20:36Z</dcterms:created>
  <dcterms:modified xsi:type="dcterms:W3CDTF">2019-03-25T16:04:28Z</dcterms:modified>
</cp:coreProperties>
</file>