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81" r:id="rId3"/>
    <p:sldId id="275" r:id="rId4"/>
    <p:sldId id="280" r:id="rId5"/>
    <p:sldId id="276" r:id="rId6"/>
    <p:sldId id="282" r:id="rId7"/>
    <p:sldId id="277" r:id="rId8"/>
    <p:sldId id="283" r:id="rId9"/>
    <p:sldId id="278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5.6.2019.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174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5.6.2019.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4969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5.6.2019.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2908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5.6.2019.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494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5.6.2019.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8611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5.6.2019.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7533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5.6.2019.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1714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5.6.2019.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209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5.6.2019.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6725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5.6.2019.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3508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5.6.2019.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8215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B7470-2B04-4B76-BAA9-18E881EC62BE}" type="datetimeFigureOut">
              <a:rPr lang="hr-HR" smtClean="0"/>
              <a:t>5.6.2019.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835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bit.ly/2wEiRY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ve.google.com/open?id=1nu9sQ7WY8nYWlGiJ3hgZyAteZ-GfFzw0&amp;usp=shari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ssgz/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16.png"/><Relationship Id="rId12" Type="http://schemas.openxmlformats.org/officeDocument/2006/relationships/hyperlink" Target="https://www.youtube.com/user/SKSSZG" TargetMode="External"/><Relationship Id="rId2" Type="http://schemas.openxmlformats.org/officeDocument/2006/relationships/hyperlink" Target="http://www.odmorko.h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stagram.com/skolski_sport_grada_zagreba/" TargetMode="External"/><Relationship Id="rId11" Type="http://schemas.openxmlformats.org/officeDocument/2006/relationships/image" Target="../media/image18.png"/><Relationship Id="rId5" Type="http://schemas.openxmlformats.org/officeDocument/2006/relationships/image" Target="../media/image15.jpg"/><Relationship Id="rId10" Type="http://schemas.openxmlformats.org/officeDocument/2006/relationships/hyperlink" Target="https://twitter.com/SchoolSportZgb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olski-sport-zg.hr/iskaznice.aspx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4032448"/>
          </a:xfrm>
        </p:spPr>
        <p:txBody>
          <a:bodyPr>
            <a:normAutofit fontScale="90000"/>
          </a:bodyPr>
          <a:lstStyle/>
          <a:p>
            <a:r>
              <a:rPr lang="hr-HR" sz="9600" b="1" dirty="0" smtClean="0">
                <a:solidFill>
                  <a:srgbClr val="FFC000"/>
                </a:solidFill>
                <a:latin typeface="Bauhaus 93" panose="04030905020B02020C02" pitchFamily="82" charset="0"/>
              </a:rPr>
              <a:t>ODMORKO</a:t>
            </a:r>
            <a:br>
              <a:rPr lang="hr-HR" sz="9600" b="1" dirty="0" smtClean="0">
                <a:solidFill>
                  <a:srgbClr val="FFC000"/>
                </a:solidFill>
                <a:latin typeface="Bauhaus 93" panose="04030905020B02020C02" pitchFamily="82" charset="0"/>
              </a:rPr>
            </a:br>
            <a:r>
              <a:rPr lang="hr-HR" sz="9600" b="1" dirty="0" smtClean="0">
                <a:solidFill>
                  <a:srgbClr val="FFC000"/>
                </a:solidFill>
                <a:latin typeface="Bauhaus 93" panose="04030905020B02020C02" pitchFamily="82" charset="0"/>
              </a:rPr>
              <a:t>LJETO 2019.</a:t>
            </a:r>
            <a:br>
              <a:rPr lang="hr-HR" sz="9600" b="1" dirty="0" smtClean="0">
                <a:solidFill>
                  <a:srgbClr val="FFC000"/>
                </a:solidFill>
                <a:latin typeface="Bauhaus 93" panose="04030905020B02020C02" pitchFamily="82" charset="0"/>
              </a:rPr>
            </a:br>
            <a:r>
              <a:rPr lang="hr-HR" sz="6000" b="1" dirty="0" smtClean="0">
                <a:solidFill>
                  <a:srgbClr val="FFC000"/>
                </a:solidFill>
                <a:latin typeface="Bauhaus 93" panose="04030905020B02020C02" pitchFamily="82" charset="0"/>
              </a:rPr>
              <a:t>www.odmorko.hr</a:t>
            </a:r>
            <a:r>
              <a:rPr lang="hr-HR" sz="9600" b="1" dirty="0">
                <a:solidFill>
                  <a:srgbClr val="FFC000"/>
                </a:solidFill>
                <a:latin typeface="Bauhaus 93" panose="04030905020B02020C02" pitchFamily="82" charset="0"/>
              </a:rPr>
              <a:t/>
            </a:r>
            <a:br>
              <a:rPr lang="hr-HR" sz="9600" b="1" dirty="0">
                <a:solidFill>
                  <a:srgbClr val="FFC000"/>
                </a:solidFill>
                <a:latin typeface="Bauhaus 93" panose="04030905020B02020C02" pitchFamily="82" charset="0"/>
              </a:rPr>
            </a:b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816" y="4725144"/>
            <a:ext cx="3216184" cy="2112381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331322"/>
              </p:ext>
            </p:extLst>
          </p:nvPr>
        </p:nvGraphicFramePr>
        <p:xfrm>
          <a:off x="107504" y="6381328"/>
          <a:ext cx="2160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 smtClean="0"/>
                        <a:t>#odmorkoljeto2019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65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4032448"/>
          </a:xfrm>
        </p:spPr>
        <p:txBody>
          <a:bodyPr>
            <a:normAutofit/>
          </a:bodyPr>
          <a:lstStyle/>
          <a:p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816" y="4725144"/>
            <a:ext cx="3216184" cy="2112381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866246"/>
              </p:ext>
            </p:extLst>
          </p:nvPr>
        </p:nvGraphicFramePr>
        <p:xfrm>
          <a:off x="107504" y="6381328"/>
          <a:ext cx="2160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 smtClean="0"/>
                        <a:t>#odmorkoljeto2019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20000" cy="32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2" y="3239774"/>
            <a:ext cx="2349000" cy="313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704" y="3789040"/>
            <a:ext cx="3552591" cy="26644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9" y="189040"/>
            <a:ext cx="48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9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1556792"/>
            <a:ext cx="3610744" cy="114300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FFC000"/>
                </a:solidFill>
                <a:latin typeface="Bauhaus 93" panose="04030905020B02020C02" pitchFamily="82" charset="0"/>
                <a:hlinkClick r:id="rId2"/>
              </a:rPr>
              <a:t>PLAKAT</a:t>
            </a:r>
            <a:r>
              <a:rPr lang="hr-HR" dirty="0" smtClean="0">
                <a:solidFill>
                  <a:srgbClr val="FFC000"/>
                </a:solidFill>
                <a:latin typeface="Bauhaus 93" panose="04030905020B02020C02" pitchFamily="82" charset="0"/>
              </a:rPr>
              <a:t/>
            </a:r>
            <a:br>
              <a:rPr lang="hr-HR" dirty="0" smtClean="0">
                <a:solidFill>
                  <a:srgbClr val="FFC000"/>
                </a:solidFill>
                <a:latin typeface="Bauhaus 93" panose="04030905020B02020C02" pitchFamily="82" charset="0"/>
              </a:rPr>
            </a:br>
            <a:r>
              <a:rPr lang="hr-HR" sz="2700" dirty="0" smtClean="0">
                <a:solidFill>
                  <a:srgbClr val="FFC000"/>
                </a:solidFill>
                <a:latin typeface="Bauhaus 93" panose="04030905020B02020C02" pitchFamily="82" charset="0"/>
              </a:rPr>
              <a:t>(klikni)</a:t>
            </a:r>
            <a:endParaRPr lang="hr-HR" sz="2700" dirty="0">
              <a:solidFill>
                <a:srgbClr val="FFC000"/>
              </a:solidFill>
              <a:latin typeface="Bauhaus 93" panose="04030905020B02020C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816" y="4725144"/>
            <a:ext cx="3216184" cy="2112381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440761"/>
              </p:ext>
            </p:extLst>
          </p:nvPr>
        </p:nvGraphicFramePr>
        <p:xfrm>
          <a:off x="107504" y="6381328"/>
          <a:ext cx="2160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 smtClean="0"/>
                        <a:t>#odmorkoljeto2019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632"/>
            <a:ext cx="4309198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3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4032448"/>
          </a:xfrm>
        </p:spPr>
        <p:txBody>
          <a:bodyPr>
            <a:normAutofit/>
          </a:bodyPr>
          <a:lstStyle/>
          <a:p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816" y="4725144"/>
            <a:ext cx="3216184" cy="2112381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866246"/>
              </p:ext>
            </p:extLst>
          </p:nvPr>
        </p:nvGraphicFramePr>
        <p:xfrm>
          <a:off x="107504" y="6381328"/>
          <a:ext cx="2160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 smtClean="0"/>
                        <a:t>#odmorkoljeto2019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00000" cy="36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08" y="3140968"/>
            <a:ext cx="5328000" cy="299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60000"/>
            <a:ext cx="4336875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9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C000"/>
                </a:solidFill>
                <a:latin typeface="Bauhaus 93" panose="04030905020B02020C02" pitchFamily="82" charset="0"/>
              </a:rPr>
              <a:t>INTERAKTIVNA KARTA</a:t>
            </a:r>
            <a:endParaRPr lang="hr-HR" dirty="0">
              <a:solidFill>
                <a:srgbClr val="FFC000"/>
              </a:solidFill>
              <a:latin typeface="Bauhaus 93" panose="04030905020B02020C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816" y="4725144"/>
            <a:ext cx="3216184" cy="2112381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440761"/>
              </p:ext>
            </p:extLst>
          </p:nvPr>
        </p:nvGraphicFramePr>
        <p:xfrm>
          <a:off x="107504" y="6381328"/>
          <a:ext cx="2160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 smtClean="0"/>
                        <a:t>#odmorkoljeto2019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24944"/>
            <a:ext cx="5457305" cy="26632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7704" y="1412776"/>
            <a:ext cx="49471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smtClean="0">
                <a:solidFill>
                  <a:srgbClr val="FFC000"/>
                </a:solidFill>
                <a:latin typeface="Bauhaus 93" panose="04030905020B02020C02" pitchFamily="82" charset="0"/>
              </a:rPr>
              <a:t>Sve je dostupno na internetu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smtClean="0">
                <a:solidFill>
                  <a:srgbClr val="FFC000"/>
                </a:solidFill>
                <a:latin typeface="Bauhaus 93" panose="04030905020B02020C02" pitchFamily="82" charset="0"/>
              </a:rPr>
              <a:t>Potražite na ovom </a:t>
            </a:r>
            <a:r>
              <a:rPr lang="hr-HR" sz="2800" dirty="0" smtClean="0">
                <a:solidFill>
                  <a:srgbClr val="FFC000"/>
                </a:solidFill>
                <a:latin typeface="Bauhaus 93" panose="04030905020B02020C02" pitchFamily="82" charset="0"/>
                <a:hlinkClick r:id="rId4"/>
              </a:rPr>
              <a:t>linku</a:t>
            </a:r>
            <a:endParaRPr lang="hr-HR" sz="2800" dirty="0">
              <a:solidFill>
                <a:srgbClr val="FFC000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83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4032448"/>
          </a:xfrm>
        </p:spPr>
        <p:txBody>
          <a:bodyPr>
            <a:normAutofit/>
          </a:bodyPr>
          <a:lstStyle/>
          <a:p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816" y="4725144"/>
            <a:ext cx="3216184" cy="2112381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644573"/>
              </p:ext>
            </p:extLst>
          </p:nvPr>
        </p:nvGraphicFramePr>
        <p:xfrm>
          <a:off x="107504" y="6381328"/>
          <a:ext cx="2160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 smtClean="0"/>
                        <a:t>#odmorkoljeto2019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16632"/>
            <a:ext cx="5173985" cy="36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56992"/>
            <a:ext cx="5120000" cy="288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20" y="852270"/>
            <a:ext cx="3840000" cy="212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3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37527"/>
            <a:ext cx="4561765" cy="1008112"/>
          </a:xfrm>
        </p:spPr>
        <p:txBody>
          <a:bodyPr/>
          <a:lstStyle/>
          <a:p>
            <a:r>
              <a:rPr lang="hr-HR" sz="3600" dirty="0" smtClean="0">
                <a:solidFill>
                  <a:srgbClr val="FFC000"/>
                </a:solidFill>
                <a:latin typeface="Bauhaus 93" panose="04030905020B02020C02" pitchFamily="82" charset="0"/>
                <a:hlinkClick r:id="rId2"/>
              </a:rPr>
              <a:t>odmorko.hr</a:t>
            </a:r>
            <a:endParaRPr lang="hr-HR" dirty="0">
              <a:solidFill>
                <a:srgbClr val="FFC000"/>
              </a:solidFill>
              <a:latin typeface="Bauhaus 93" panose="04030905020B02020C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816" y="4725144"/>
            <a:ext cx="3216184" cy="2112381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440761"/>
              </p:ext>
            </p:extLst>
          </p:nvPr>
        </p:nvGraphicFramePr>
        <p:xfrm>
          <a:off x="107504" y="6381328"/>
          <a:ext cx="2160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 smtClean="0"/>
                        <a:t>#odmorkoljeto2019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864618" cy="8646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19" y="1772816"/>
            <a:ext cx="927546" cy="9275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19672" y="2051923"/>
            <a:ext cx="6421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latin typeface="Bauhaus 93" panose="04030905020B02020C02" pitchFamily="82" charset="0"/>
                <a:hlinkClick r:id="rId6"/>
              </a:rPr>
              <a:t>instagram.com/skolski_sport_grada_zagreba</a:t>
            </a:r>
            <a:r>
              <a:rPr lang="hr-HR" dirty="0">
                <a:hlinkClick r:id="rId6"/>
              </a:rPr>
              <a:t>/</a:t>
            </a:r>
            <a:endParaRPr lang="hr-HR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25" y="2924944"/>
            <a:ext cx="769129" cy="7414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21666" y="314316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rgbClr val="FFC000"/>
                </a:solidFill>
                <a:latin typeface="Bauhaus 93" panose="04030905020B02020C02" pitchFamily="82" charset="0"/>
                <a:hlinkClick r:id="rId8"/>
              </a:rPr>
              <a:t>@sssgz</a:t>
            </a:r>
            <a:endParaRPr lang="hr-HR" sz="2800" dirty="0">
              <a:solidFill>
                <a:srgbClr val="FFC000"/>
              </a:solidFill>
              <a:latin typeface="Bauhaus 93" panose="04030905020B02020C02" pitchFamily="8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64" y="4005064"/>
            <a:ext cx="1007908" cy="80713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88439" y="4233120"/>
            <a:ext cx="3985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latin typeface="Bauhaus 93" panose="04030905020B02020C02" pitchFamily="82" charset="0"/>
                <a:hlinkClick r:id="rId10"/>
              </a:rPr>
              <a:t>twitter.com/SchoolSportZgb</a:t>
            </a:r>
            <a:endParaRPr lang="hr-HR" sz="2400" dirty="0">
              <a:latin typeface="Bauhaus 93" panose="04030905020B02020C02" pitchFamily="8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89" y="5373216"/>
            <a:ext cx="844058" cy="58676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813945" y="5435764"/>
            <a:ext cx="3693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latin typeface="Bauhaus 93" panose="04030905020B02020C02" pitchFamily="82" charset="0"/>
                <a:hlinkClick r:id="rId12"/>
              </a:rPr>
              <a:t>youtube.com/user/SKSSZG</a:t>
            </a:r>
            <a:endParaRPr lang="hr-HR" sz="24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83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4032448"/>
          </a:xfrm>
        </p:spPr>
        <p:txBody>
          <a:bodyPr>
            <a:normAutofit/>
          </a:bodyPr>
          <a:lstStyle/>
          <a:p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816" y="4725144"/>
            <a:ext cx="3216184" cy="2112381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644573"/>
              </p:ext>
            </p:extLst>
          </p:nvPr>
        </p:nvGraphicFramePr>
        <p:xfrm>
          <a:off x="107504" y="6381328"/>
          <a:ext cx="2160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 smtClean="0"/>
                        <a:t>#odmorkoljeto2019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3" y="677"/>
            <a:ext cx="5328000" cy="2997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12976"/>
            <a:ext cx="5400000" cy="303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2040" y="1656119"/>
            <a:ext cx="4097460" cy="307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30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 smtClean="0">
                <a:solidFill>
                  <a:srgbClr val="FFC000"/>
                </a:solidFill>
                <a:latin typeface="Bauhaus 93" panose="04030905020B02020C02" pitchFamily="82" charset="0"/>
              </a:rPr>
              <a:t>ISKAZNICE</a:t>
            </a:r>
            <a:endParaRPr lang="hr-HR" sz="6000" dirty="0">
              <a:solidFill>
                <a:srgbClr val="FFC000"/>
              </a:solidFill>
              <a:latin typeface="Bauhaus 93" panose="04030905020B02020C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816" y="4725144"/>
            <a:ext cx="3216184" cy="2112381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440761"/>
              </p:ext>
            </p:extLst>
          </p:nvPr>
        </p:nvGraphicFramePr>
        <p:xfrm>
          <a:off x="107504" y="6381328"/>
          <a:ext cx="2160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 smtClean="0"/>
                        <a:t>#odmorkoljeto2019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60" y="1667480"/>
            <a:ext cx="80409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dirty="0" smtClean="0">
                <a:solidFill>
                  <a:srgbClr val="FFC000"/>
                </a:solidFill>
                <a:latin typeface="Bauhaus 93" panose="04030905020B02020C02" pitchFamily="82" charset="0"/>
              </a:rPr>
              <a:t>Za sve programe Saveza potrebna je iskaznica</a:t>
            </a:r>
            <a:endParaRPr lang="hr-HR" sz="3000" dirty="0">
              <a:solidFill>
                <a:srgbClr val="FFC000"/>
              </a:solidFill>
              <a:latin typeface="Bauhaus 93" panose="04030905020B02020C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39" y="2924944"/>
            <a:ext cx="6478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latin typeface="Bauhaus 93" panose="04030905020B02020C02" pitchFamily="82" charset="0"/>
                <a:hlinkClick r:id="rId3"/>
              </a:rPr>
              <a:t>http://www.skolski-sport-zg.hr/iskaznice.aspx</a:t>
            </a:r>
            <a:endParaRPr lang="hr-HR" sz="24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83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1774</TotalTime>
  <Words>49</Words>
  <Application>Microsoft Office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ODMORKO LJETO 2019. www.odmorko.hr </vt:lpstr>
      <vt:lpstr>PowerPoint Presentation</vt:lpstr>
      <vt:lpstr>PLAKAT (klikni)</vt:lpstr>
      <vt:lpstr>PowerPoint Presentation</vt:lpstr>
      <vt:lpstr>INTERAKTIVNA KARTA</vt:lpstr>
      <vt:lpstr>PowerPoint Presentation</vt:lpstr>
      <vt:lpstr>odmorko.hr</vt:lpstr>
      <vt:lpstr>PowerPoint Presentation</vt:lpstr>
      <vt:lpstr>ISKAZNICE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ODMORKO</dc:title>
  <dc:creator>Hrvoje</dc:creator>
  <cp:lastModifiedBy>Hrvoje</cp:lastModifiedBy>
  <cp:revision>42</cp:revision>
  <dcterms:created xsi:type="dcterms:W3CDTF">2017-12-11T14:09:36Z</dcterms:created>
  <dcterms:modified xsi:type="dcterms:W3CDTF">2019-06-05T07:47:30Z</dcterms:modified>
</cp:coreProperties>
</file>