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73" r:id="rId14"/>
    <p:sldId id="264" r:id="rId15"/>
    <p:sldId id="274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5" d="100"/>
          <a:sy n="75" d="100"/>
        </p:scale>
        <p:origin x="13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9.12.2019.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9.12.2019.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 smtClean="0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smtClean="0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928688"/>
            <a:ext cx="2381250" cy="2662237"/>
          </a:xfrm>
        </p:spPr>
      </p:pic>
      <p:pic>
        <p:nvPicPr>
          <p:cNvPr id="17411" name="Picture 6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7143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Slikovni rezultat za proizvodi od meda medenja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571875"/>
            <a:ext cx="26431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Slikovni rezultat za Äaj s me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3"/>
            <a:ext cx="3357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 smtClean="0">
                <a:latin typeface="Century Gothic" pitchFamily="34" charset="0"/>
              </a:rPr>
              <a:t>Med…</a:t>
            </a: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 smtClean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Ima </a:t>
            </a:r>
            <a:r>
              <a:rPr lang="hr-HR" sz="2800" dirty="0" err="1" smtClean="0">
                <a:latin typeface="Century Gothic" pitchFamily="34" charset="0"/>
              </a:rPr>
              <a:t>antioksidativna</a:t>
            </a:r>
            <a:r>
              <a:rPr lang="hr-HR" sz="2800" dirty="0" smtClean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00063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skupljaju sok sa cvijeta koji se zove nektar.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Kad skupe dovoljno nektara, nose ga u svoju kuću, koja se zove </a:t>
            </a:r>
            <a:r>
              <a:rPr lang="hr-HR" b="1" smtClean="0">
                <a:latin typeface="Century Gothic" pitchFamily="34" charset="0"/>
              </a:rPr>
              <a:t>košnica</a:t>
            </a:r>
            <a:r>
              <a:rPr lang="hr-HR" smtClean="0">
                <a:latin typeface="Century Gothic" pitchFamily="34" charset="0"/>
              </a:rPr>
              <a:t>.</a:t>
            </a:r>
            <a:r>
              <a:rPr lang="hr-HR" b="1" smtClean="0">
                <a:latin typeface="Century Gothic" pitchFamily="34" charset="0"/>
              </a:rPr>
              <a:t> </a:t>
            </a:r>
            <a:r>
              <a:rPr lang="hr-HR" smtClean="0">
                <a:latin typeface="Century Gothic" pitchFamily="34" charset="0"/>
              </a:rPr>
              <a:t>Tada nektar postaje </a:t>
            </a:r>
            <a:r>
              <a:rPr lang="hr-HR" b="1" smtClean="0">
                <a:latin typeface="Century Gothic" pitchFamily="34" charset="0"/>
              </a:rPr>
              <a:t>med</a:t>
            </a:r>
            <a:r>
              <a:rPr lang="hr-HR" smtClean="0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 smtClean="0">
                <a:latin typeface="Century Gothic" pitchFamily="34" charset="0"/>
              </a:rPr>
              <a:t>saće.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195</Words>
  <Application>Microsoft Office PowerPoint</Application>
  <PresentationFormat>Prikaz na zaslonu (4:3)</PresentationFormat>
  <Paragraphs>36</Paragraphs>
  <Slides>16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PowerPoint prezentacija</vt:lpstr>
      <vt:lpstr>PowerPoint prezentacija</vt:lpstr>
      <vt:lpstr>PowerPoint prezentacija</vt:lpstr>
      <vt:lpstr>PowerPoint prezentacija</vt:lpstr>
      <vt:lpstr>Kako nastaje med?</vt:lpstr>
      <vt:lpstr>PowerPoint prezentacija</vt:lpstr>
      <vt:lpstr>PowerPoint prezentacija</vt:lpstr>
      <vt:lpstr>PowerPoint prezentacija</vt:lpstr>
      <vt:lpstr>Med…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korisnik</cp:lastModifiedBy>
  <cp:revision>167</cp:revision>
  <dcterms:created xsi:type="dcterms:W3CDTF">2010-05-23T14:28:12Z</dcterms:created>
  <dcterms:modified xsi:type="dcterms:W3CDTF">2019-12-09T11:09:34Z</dcterms:modified>
</cp:coreProperties>
</file>