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8693D-E771-43A2-AE0A-9B528488A709}" type="datetimeFigureOut">
              <a:rPr lang="hr-HR" smtClean="0"/>
              <a:t>8.2.2018.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C983B-3BE2-4B0A-A55A-629F2644B3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7066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2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4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6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8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4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8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2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710B2-B86C-4BBA-BAAF-FB6364C1BEE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1493-C7E7-4E03-80C1-C57F24C6E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6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907631"/>
          </a:xfrm>
        </p:spPr>
        <p:txBody>
          <a:bodyPr/>
          <a:lstStyle/>
          <a:p>
            <a:r>
              <a:rPr lang="hr-HR" dirty="0" smtClean="0"/>
              <a:t>Pisanje pisma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08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napisati pismo?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Calibri (Tijelo)"/>
              </a:rPr>
              <a:t>u</a:t>
            </a:r>
            <a:r>
              <a:rPr lang="hr-HR" sz="2800" dirty="0" smtClean="0">
                <a:latin typeface="Calibri (Tijelo)"/>
              </a:rPr>
              <a:t>redan i čist papir</a:t>
            </a:r>
            <a:endParaRPr lang="hr-HR" sz="2800" dirty="0">
              <a:latin typeface="Calibri (Tijelo)"/>
            </a:endParaRPr>
          </a:p>
          <a:p>
            <a:r>
              <a:rPr lang="hr-HR" sz="2800" b="1" dirty="0">
                <a:latin typeface="Calibri (Tijelo)"/>
              </a:rPr>
              <a:t>n</a:t>
            </a:r>
            <a:r>
              <a:rPr lang="hr-HR" sz="2800" b="1" dirty="0" smtClean="0">
                <a:latin typeface="Calibri (Tijelo)"/>
              </a:rPr>
              <a:t>a </a:t>
            </a:r>
            <a:r>
              <a:rPr lang="hr-HR" sz="2800" b="1" dirty="0">
                <a:latin typeface="Calibri (Tijelo)"/>
              </a:rPr>
              <a:t>početku pisma </a:t>
            </a:r>
            <a:r>
              <a:rPr lang="hr-HR" sz="2800" dirty="0">
                <a:latin typeface="Calibri (Tijelo)"/>
              </a:rPr>
              <a:t>uvijek ćete desno gore staviti mjesto i datum</a:t>
            </a:r>
          </a:p>
          <a:p>
            <a:r>
              <a:rPr lang="hr-HR" sz="2800" dirty="0">
                <a:latin typeface="Calibri (Tijelo)"/>
              </a:rPr>
              <a:t>o</a:t>
            </a:r>
            <a:r>
              <a:rPr lang="vi-VN" sz="2800" dirty="0" smtClean="0">
                <a:latin typeface="Calibri (Tijelo)"/>
              </a:rPr>
              <a:t>sob</a:t>
            </a:r>
            <a:r>
              <a:rPr lang="hr-HR" sz="2800" dirty="0" smtClean="0">
                <a:latin typeface="Calibri (Tijelo)"/>
              </a:rPr>
              <a:t>u</a:t>
            </a:r>
            <a:r>
              <a:rPr lang="vi-VN" sz="2800" dirty="0" smtClean="0">
                <a:latin typeface="Calibri (Tijelo)"/>
              </a:rPr>
              <a:t> </a:t>
            </a:r>
            <a:r>
              <a:rPr lang="vi-VN" sz="2800" dirty="0">
                <a:latin typeface="Calibri (Tijelo)"/>
              </a:rPr>
              <a:t>kojoj </a:t>
            </a:r>
            <a:r>
              <a:rPr lang="vi-VN" sz="2800" dirty="0" smtClean="0">
                <a:latin typeface="Calibri (Tijelo)"/>
              </a:rPr>
              <a:t>piše</a:t>
            </a:r>
            <a:r>
              <a:rPr lang="hr-HR" sz="2800" dirty="0" smtClean="0">
                <a:latin typeface="Calibri (Tijelo)"/>
              </a:rPr>
              <a:t>š</a:t>
            </a:r>
            <a:r>
              <a:rPr lang="vi-VN" sz="2800" dirty="0" smtClean="0">
                <a:latin typeface="Calibri (Tijelo)"/>
              </a:rPr>
              <a:t> naziva</a:t>
            </a:r>
            <a:r>
              <a:rPr lang="hr-HR" sz="2800" dirty="0" smtClean="0">
                <a:latin typeface="Calibri (Tijelo)"/>
              </a:rPr>
              <a:t>š</a:t>
            </a:r>
            <a:r>
              <a:rPr lang="vi-VN" sz="2800" dirty="0" smtClean="0">
                <a:latin typeface="Calibri (Tijelo)"/>
              </a:rPr>
              <a:t>: poštovani</a:t>
            </a:r>
            <a:r>
              <a:rPr lang="hr-HR" sz="2800" dirty="0" smtClean="0">
                <a:latin typeface="Calibri (Tijelo)"/>
              </a:rPr>
              <a:t>/a</a:t>
            </a:r>
            <a:r>
              <a:rPr lang="vi-VN" sz="2800" dirty="0" smtClean="0">
                <a:latin typeface="Calibri (Tijelo)"/>
              </a:rPr>
              <a:t>, dragi</a:t>
            </a:r>
            <a:r>
              <a:rPr lang="hr-HR" sz="2800" dirty="0" smtClean="0">
                <a:latin typeface="Calibri (Tijelo)"/>
              </a:rPr>
              <a:t>/a</a:t>
            </a:r>
            <a:r>
              <a:rPr lang="vi-VN" sz="2800" dirty="0" smtClean="0">
                <a:latin typeface="Calibri (Tijelo)"/>
              </a:rPr>
              <a:t>, </a:t>
            </a:r>
            <a:r>
              <a:rPr lang="vi-VN" sz="2800" dirty="0">
                <a:latin typeface="Calibri (Tijelo)"/>
              </a:rPr>
              <a:t>gospođa ili gospodin, cijenjena obitelj </a:t>
            </a:r>
            <a:r>
              <a:rPr lang="vi-VN" sz="2800" dirty="0" smtClean="0">
                <a:latin typeface="Calibri (Tijelo)"/>
              </a:rPr>
              <a:t>i</a:t>
            </a:r>
            <a:r>
              <a:rPr lang="hr-HR" sz="2800" dirty="0" smtClean="0">
                <a:latin typeface="Calibri (Tijelo)"/>
              </a:rPr>
              <a:t> tome</a:t>
            </a:r>
            <a:r>
              <a:rPr lang="vi-VN" sz="2800" dirty="0" smtClean="0">
                <a:latin typeface="Calibri (Tijelo)"/>
              </a:rPr>
              <a:t> slično</a:t>
            </a:r>
            <a:endParaRPr lang="hr-HR" sz="2800" dirty="0" smtClean="0">
              <a:latin typeface="Calibri (Tijelo)"/>
            </a:endParaRPr>
          </a:p>
          <a:p>
            <a:r>
              <a:rPr lang="hr-HR" sz="2800" dirty="0">
                <a:latin typeface="Calibri (Tijelo)"/>
              </a:rPr>
              <a:t>p</a:t>
            </a:r>
            <a:r>
              <a:rPr lang="hr-HR" sz="2800" dirty="0" smtClean="0">
                <a:latin typeface="Calibri (Tijelo)"/>
              </a:rPr>
              <a:t>ozdrav </a:t>
            </a:r>
            <a:r>
              <a:rPr lang="hr-HR" sz="2800" b="1" dirty="0" smtClean="0">
                <a:latin typeface="Calibri (Tijelo)"/>
              </a:rPr>
              <a:t>na kraju</a:t>
            </a:r>
            <a:r>
              <a:rPr lang="hr-HR" sz="2800" dirty="0" smtClean="0">
                <a:latin typeface="Calibri (Tijelo)"/>
              </a:rPr>
              <a:t>, potpis rukom - s desne strane papira</a:t>
            </a:r>
            <a:endParaRPr lang="hr-HR" sz="2800" dirty="0">
              <a:latin typeface="Calibri (Tijelo)"/>
            </a:endParaRPr>
          </a:p>
        </p:txBody>
      </p:sp>
    </p:spTree>
    <p:extLst>
      <p:ext uri="{BB962C8B-B14F-4D97-AF65-F5344CB8AC3E}">
        <p14:creationId xmlns:p14="http://schemas.microsoft.com/office/powerpoint/2010/main" val="32945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zervirano mjesto sadržaja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2656"/>
            <a:ext cx="6009547" cy="6048672"/>
          </a:xfrm>
        </p:spPr>
      </p:pic>
    </p:spTree>
    <p:extLst>
      <p:ext uri="{BB962C8B-B14F-4D97-AF65-F5344CB8AC3E}">
        <p14:creationId xmlns:p14="http://schemas.microsoft.com/office/powerpoint/2010/main" val="19713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hr-HR" dirty="0"/>
              <a:t>Kako adresirati pismo?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5400600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hr-HR" dirty="0">
                <a:latin typeface="Calibri (Tijelo)"/>
              </a:rPr>
              <a:t>Ne pisati </a:t>
            </a:r>
            <a:r>
              <a:rPr lang="vi-VN" dirty="0">
                <a:latin typeface="Calibri (Tijelo)"/>
              </a:rPr>
              <a:t>običnom olovkom</a:t>
            </a:r>
            <a:r>
              <a:rPr lang="hr-HR" dirty="0">
                <a:latin typeface="Calibri (Tijelo)"/>
              </a:rPr>
              <a:t>!</a:t>
            </a:r>
            <a:r>
              <a:rPr lang="vi-VN" dirty="0">
                <a:latin typeface="Calibri (Tijelo)"/>
              </a:rPr>
              <a:t> </a:t>
            </a:r>
            <a:r>
              <a:rPr lang="hr-HR" dirty="0">
                <a:latin typeface="Calibri (Tijelo)"/>
              </a:rPr>
              <a:t>Pisati </a:t>
            </a:r>
            <a:r>
              <a:rPr lang="vi-VN" dirty="0">
                <a:latin typeface="Calibri (Tijelo)"/>
              </a:rPr>
              <a:t>čitljivo i jasno</a:t>
            </a:r>
            <a:r>
              <a:rPr lang="hr-HR" dirty="0">
                <a:latin typeface="Calibri (Tijelo)"/>
              </a:rPr>
              <a:t>. </a:t>
            </a:r>
            <a:endParaRPr lang="hr-HR" dirty="0" smtClean="0">
              <a:latin typeface="Calibri (Tijelo)"/>
            </a:endParaRPr>
          </a:p>
          <a:p>
            <a:pPr>
              <a:buBlip>
                <a:blip r:embed="rId2"/>
              </a:buBlip>
            </a:pPr>
            <a:r>
              <a:rPr lang="hr-HR" dirty="0" smtClean="0">
                <a:latin typeface="Calibri (Tijelo)"/>
              </a:rPr>
              <a:t>Podaci </a:t>
            </a:r>
            <a:r>
              <a:rPr lang="hr-HR" dirty="0">
                <a:latin typeface="Calibri (Tijelo)"/>
              </a:rPr>
              <a:t>primatelja</a:t>
            </a:r>
            <a:r>
              <a:rPr lang="vi-VN" dirty="0">
                <a:latin typeface="Calibri (Tijelo)"/>
              </a:rPr>
              <a:t> </a:t>
            </a:r>
            <a:r>
              <a:rPr lang="hr-HR" dirty="0">
                <a:latin typeface="Calibri (Tijelo)"/>
              </a:rPr>
              <a:t>se pišu </a:t>
            </a:r>
            <a:r>
              <a:rPr lang="vi-VN" dirty="0">
                <a:latin typeface="Calibri (Tijelo)"/>
              </a:rPr>
              <a:t>jedan ispod drugog:</a:t>
            </a:r>
          </a:p>
          <a:p>
            <a:pPr marL="800100" lvl="1" indent="-342900">
              <a:buBlip>
                <a:blip r:embed="rId2"/>
              </a:buBlip>
            </a:pPr>
            <a:r>
              <a:rPr lang="hr-HR" sz="2400" dirty="0" smtClean="0">
                <a:latin typeface="Calibri (Tijelo)"/>
              </a:rPr>
              <a:t>titula;</a:t>
            </a:r>
            <a:endParaRPr lang="hr-HR" sz="2400" dirty="0" smtClean="0">
              <a:latin typeface="Calibri (Tijelo)"/>
            </a:endParaRPr>
          </a:p>
          <a:p>
            <a:pPr marL="800100" lvl="1" indent="-342900">
              <a:buBlip>
                <a:blip r:embed="rId2"/>
              </a:buBlip>
            </a:pPr>
            <a:r>
              <a:rPr lang="vi-VN" sz="2400" dirty="0" smtClean="0">
                <a:latin typeface="Calibri (Tijelo)"/>
              </a:rPr>
              <a:t>ime </a:t>
            </a:r>
            <a:r>
              <a:rPr lang="vi-VN" sz="2400" dirty="0">
                <a:latin typeface="Calibri (Tijelo)"/>
              </a:rPr>
              <a:t>i prezime primatelja;</a:t>
            </a:r>
          </a:p>
          <a:p>
            <a:pPr marL="800100" lvl="1" indent="-342900">
              <a:buBlip>
                <a:blip r:embed="rId2"/>
              </a:buBlip>
            </a:pPr>
            <a:r>
              <a:rPr lang="vi-VN" sz="2400" dirty="0">
                <a:latin typeface="Calibri (Tijelo)"/>
              </a:rPr>
              <a:t>ulica, kućni broj, broj ulaza, kat, broj stana</a:t>
            </a:r>
            <a:r>
              <a:rPr lang="hr-HR" sz="2400" dirty="0">
                <a:latin typeface="Calibri (Tijelo)"/>
              </a:rPr>
              <a:t>;</a:t>
            </a:r>
            <a:r>
              <a:rPr lang="vi-VN" sz="2400" dirty="0">
                <a:latin typeface="Calibri (Tijelo)"/>
              </a:rPr>
              <a:t> </a:t>
            </a:r>
            <a:endParaRPr lang="hr-HR" sz="2400" dirty="0">
              <a:latin typeface="Calibri (Tijelo)"/>
            </a:endParaRPr>
          </a:p>
          <a:p>
            <a:pPr marL="800100" lvl="1" indent="-342900">
              <a:buBlip>
                <a:blip r:embed="rId2"/>
              </a:buBlip>
            </a:pPr>
            <a:r>
              <a:rPr lang="vi-VN" sz="2400" dirty="0">
                <a:latin typeface="Calibri (Tijelo)"/>
              </a:rPr>
              <a:t>poštanski broj i naziv mjesta (velikim slovima);</a:t>
            </a:r>
          </a:p>
          <a:p>
            <a:pPr marL="800100" lvl="1" indent="-342900">
              <a:buBlip>
                <a:blip r:embed="rId2"/>
              </a:buBlip>
            </a:pPr>
            <a:r>
              <a:rPr lang="vi-VN" sz="2400" dirty="0">
                <a:latin typeface="Calibri (Tijelo)"/>
              </a:rPr>
              <a:t>naziv ili kratica države za pošiljke </a:t>
            </a:r>
            <a:r>
              <a:rPr lang="hr-HR" sz="2400" dirty="0">
                <a:latin typeface="Calibri (Tijelo)"/>
              </a:rPr>
              <a:t>izvan </a:t>
            </a:r>
            <a:r>
              <a:rPr lang="hr-HR" sz="2400" dirty="0" smtClean="0">
                <a:latin typeface="Calibri (Tijelo)"/>
              </a:rPr>
              <a:t>Hrvatske</a:t>
            </a:r>
          </a:p>
          <a:p>
            <a:pPr marL="400050">
              <a:buBlip>
                <a:blip r:embed="rId2"/>
              </a:buBlip>
            </a:pPr>
            <a:r>
              <a:rPr lang="hr-HR" dirty="0">
                <a:latin typeface="Calibri (Tijelo)"/>
              </a:rPr>
              <a:t>Na poleđini omotnice upisati </a:t>
            </a:r>
            <a:r>
              <a:rPr lang="hr-HR" dirty="0" smtClean="0">
                <a:latin typeface="Calibri (Tijelo)"/>
              </a:rPr>
              <a:t>svoje podatke </a:t>
            </a:r>
            <a:r>
              <a:rPr lang="hr-HR" dirty="0">
                <a:latin typeface="Calibri (Tijelo)"/>
              </a:rPr>
              <a:t>na isti način. Zašto?</a:t>
            </a:r>
          </a:p>
          <a:p>
            <a:pPr marL="57150" indent="0">
              <a:buNone/>
            </a:pPr>
            <a:endParaRPr lang="hr-HR" dirty="0">
              <a:latin typeface="Calibri (Tijelo)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14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zervirano mjesto sadržaja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719392"/>
            <a:ext cx="6480720" cy="4682889"/>
          </a:xfr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84885"/>
            <a:ext cx="3589357" cy="2569335"/>
          </a:xfrm>
          <a:prstGeom prst="rect">
            <a:avLst/>
          </a:prstGeom>
        </p:spPr>
      </p:pic>
      <p:sp>
        <p:nvSpPr>
          <p:cNvPr id="2" name="TekstniOkvir 1"/>
          <p:cNvSpPr txBox="1"/>
          <p:nvPr/>
        </p:nvSpPr>
        <p:spPr>
          <a:xfrm>
            <a:off x="5220072" y="242064"/>
            <a:ext cx="35173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1" indent="-355600">
              <a:buBlip>
                <a:blip r:embed="rId4"/>
              </a:buBlip>
            </a:pPr>
            <a:r>
              <a:rPr lang="hr-HR" sz="2400" dirty="0" smtClean="0">
                <a:latin typeface="Calibri (Tijelo)"/>
              </a:rPr>
              <a:t>Poštanska </a:t>
            </a:r>
            <a:r>
              <a:rPr lang="hr-HR" sz="2400" dirty="0" err="1">
                <a:latin typeface="Calibri (Tijelo)"/>
              </a:rPr>
              <a:t>markica</a:t>
            </a:r>
            <a:r>
              <a:rPr lang="hr-HR" sz="2400" dirty="0">
                <a:latin typeface="Calibri (Tijelo)"/>
              </a:rPr>
              <a:t> lijepi se u desni gornji ugao koverte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807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poslati pismo?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775798"/>
            <a:ext cx="3101355" cy="237370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975587"/>
            <a:ext cx="1080120" cy="128534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733482"/>
            <a:ext cx="2944327" cy="1769554"/>
          </a:xfrm>
          <a:prstGeom prst="rect">
            <a:avLst/>
          </a:prstGeom>
        </p:spPr>
      </p:pic>
      <p:sp>
        <p:nvSpPr>
          <p:cNvPr id="11" name="Plus 10"/>
          <p:cNvSpPr/>
          <p:nvPr/>
        </p:nvSpPr>
        <p:spPr>
          <a:xfrm>
            <a:off x="3161993" y="2161059"/>
            <a:ext cx="914400" cy="914400"/>
          </a:xfrm>
          <a:prstGeom prst="math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2" name="Plus 11"/>
          <p:cNvSpPr/>
          <p:nvPr/>
        </p:nvSpPr>
        <p:spPr>
          <a:xfrm>
            <a:off x="6660232" y="2161059"/>
            <a:ext cx="914400" cy="914400"/>
          </a:xfrm>
          <a:prstGeom prst="math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3" name="Jednako 12"/>
          <p:cNvSpPr/>
          <p:nvPr/>
        </p:nvSpPr>
        <p:spPr>
          <a:xfrm>
            <a:off x="4572000" y="4869160"/>
            <a:ext cx="914400" cy="914400"/>
          </a:xfrm>
          <a:prstGeom prst="mathEqua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4" name="Plus 13"/>
          <p:cNvSpPr/>
          <p:nvPr/>
        </p:nvSpPr>
        <p:spPr>
          <a:xfrm>
            <a:off x="395536" y="4869160"/>
            <a:ext cx="914400" cy="914400"/>
          </a:xfrm>
          <a:prstGeom prst="math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83" y="3943636"/>
            <a:ext cx="2765791" cy="2509700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581" y="4145904"/>
            <a:ext cx="3200400" cy="230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87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140</Words>
  <Application>Microsoft Office PowerPoint</Application>
  <PresentationFormat>Prikaz na zaslonu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(Tijelo)</vt:lpstr>
      <vt:lpstr>Office Theme</vt:lpstr>
      <vt:lpstr>Pisanje pisma</vt:lpstr>
      <vt:lpstr>Kako napisati pismo?</vt:lpstr>
      <vt:lpstr>PowerPointova prezentacija</vt:lpstr>
      <vt:lpstr>Kako adresirati pismo?</vt:lpstr>
      <vt:lpstr>PowerPointova prezentacija</vt:lpstr>
      <vt:lpstr>Kako poslati pismo?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pisma</dc:title>
  <dc:creator>Windows User</dc:creator>
  <cp:lastModifiedBy>R F</cp:lastModifiedBy>
  <cp:revision>8</cp:revision>
  <cp:lastPrinted>2018-02-08T11:46:32Z</cp:lastPrinted>
  <dcterms:created xsi:type="dcterms:W3CDTF">2015-02-13T00:12:36Z</dcterms:created>
  <dcterms:modified xsi:type="dcterms:W3CDTF">2018-02-08T11:46:44Z</dcterms:modified>
</cp:coreProperties>
</file>